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内 晶" userId="59edc0d3-d9ca-4784-95e0-73664908644c" providerId="ADAL" clId="{CF00E64C-732C-42B0-A1B9-FBF1A8A2E5B8}"/>
    <pc:docChg chg="modMainMaster">
      <pc:chgData name="中内 晶" userId="59edc0d3-d9ca-4784-95e0-73664908644c" providerId="ADAL" clId="{CF00E64C-732C-42B0-A1B9-FBF1A8A2E5B8}" dt="2021-06-08T06:15:08.859" v="28" actId="20577"/>
      <pc:docMkLst>
        <pc:docMk/>
      </pc:docMkLst>
      <pc:sldMasterChg chg="modSp mod">
        <pc:chgData name="中内 晶" userId="59edc0d3-d9ca-4784-95e0-73664908644c" providerId="ADAL" clId="{CF00E64C-732C-42B0-A1B9-FBF1A8A2E5B8}" dt="2021-06-08T06:15:08.859" v="28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CF00E64C-732C-42B0-A1B9-FBF1A8A2E5B8}" dt="2021-06-08T06:15:08.859" v="28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10C2DF98-CB24-4879-83F1-01FC24FA4F03}"/>
    <pc:docChg chg="modMainMaster">
      <pc:chgData name="中内 晶" userId="59edc0d3-d9ca-4784-95e0-73664908644c" providerId="ADAL" clId="{10C2DF98-CB24-4879-83F1-01FC24FA4F03}" dt="2022-05-23T04:57:27.031" v="19" actId="20577"/>
      <pc:docMkLst>
        <pc:docMk/>
      </pc:docMkLst>
      <pc:sldMasterChg chg="modSp mod">
        <pc:chgData name="中内 晶" userId="59edc0d3-d9ca-4784-95e0-73664908644c" providerId="ADAL" clId="{10C2DF98-CB24-4879-83F1-01FC24FA4F03}" dt="2022-05-23T04:57:27.031" v="19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10C2DF98-CB24-4879-83F1-01FC24FA4F03}" dt="2022-05-23T04:57:27.031" v="19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E3C34654-D1C0-4AEC-A851-2C055AAFBA9E}"/>
    <pc:docChg chg="modMainMaster">
      <pc:chgData name="塩田 真理" userId="64ade27d-7a8a-49b1-bceb-978c467eec15" providerId="ADAL" clId="{E3C34654-D1C0-4AEC-A851-2C055AAFBA9E}" dt="2021-11-26T02:44:18.703" v="25" actId="20577"/>
      <pc:docMkLst>
        <pc:docMk/>
      </pc:docMkLst>
      <pc:sldMasterChg chg="modSp mod">
        <pc:chgData name="塩田 真理" userId="64ade27d-7a8a-49b1-bceb-978c467eec15" providerId="ADAL" clId="{E3C34654-D1C0-4AEC-A851-2C055AAFBA9E}" dt="2021-11-26T02:44:18.703" v="25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E3C34654-D1C0-4AEC-A851-2C055AAFBA9E}" dt="2021-11-26T02:44:18.703" v="25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83</a:t>
            </a:r>
            <a:r>
              <a:rPr kumimoji="1" lang="en-US" altLang="ja-JP" sz="2000" b="0" i="0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rd</a:t>
            </a:r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 JSAP Autumn Meeting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ja-JP" altLang="en-US" dirty="0"/>
              <a:t>講演タイトル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/>
              <a:t>講演番号：</a:t>
            </a:r>
            <a:endParaRPr kumimoji="1" lang="en-US" altLang="ja-JP" sz="4000" dirty="0"/>
          </a:p>
          <a:p>
            <a:pPr algn="l"/>
            <a:r>
              <a:rPr lang="ja-JP" altLang="en-US" sz="4000" dirty="0"/>
              <a:t>氏名：</a:t>
            </a:r>
            <a:endParaRPr lang="en-US" altLang="ja-JP" sz="4000" dirty="0"/>
          </a:p>
          <a:p>
            <a:pPr algn="l"/>
            <a:r>
              <a:rPr kumimoji="1" lang="ja-JP" altLang="en-US" sz="4000" dirty="0"/>
              <a:t>所属：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講演タイトル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中内 晶</cp:lastModifiedBy>
  <cp:revision>5</cp:revision>
  <dcterms:created xsi:type="dcterms:W3CDTF">2020-07-20T05:13:41Z</dcterms:created>
  <dcterms:modified xsi:type="dcterms:W3CDTF">2022-05-23T04:57:34Z</dcterms:modified>
</cp:coreProperties>
</file>