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81st JSAP Autumn Meeting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 smtClean="0"/>
              <a:t>講演タイトル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 smtClean="0"/>
              <a:t>講演番号：</a:t>
            </a:r>
            <a:endParaRPr kumimoji="1" lang="en-US" altLang="ja-JP" sz="4000" dirty="0" smtClean="0"/>
          </a:p>
          <a:p>
            <a:pPr algn="l"/>
            <a:r>
              <a:rPr lang="ja-JP" altLang="en-US" sz="4000" dirty="0" smtClean="0"/>
              <a:t>氏名</a:t>
            </a:r>
            <a:r>
              <a:rPr lang="ja-JP" altLang="en-US" sz="4000" dirty="0" smtClean="0"/>
              <a:t>：</a:t>
            </a:r>
            <a:endParaRPr lang="en-US" altLang="ja-JP" sz="4000" dirty="0" smtClean="0"/>
          </a:p>
          <a:p>
            <a:pPr algn="l"/>
            <a:r>
              <a:rPr kumimoji="1" lang="ja-JP" altLang="en-US" sz="4000" dirty="0" smtClean="0"/>
              <a:t>所属</a:t>
            </a:r>
            <a:r>
              <a:rPr kumimoji="1" lang="ja-JP" altLang="en-US" sz="4000" dirty="0"/>
              <a:t>：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中内 晶</cp:lastModifiedBy>
  <cp:revision>4</cp:revision>
  <dcterms:created xsi:type="dcterms:W3CDTF">2020-07-20T05:13:41Z</dcterms:created>
  <dcterms:modified xsi:type="dcterms:W3CDTF">2020-07-20T05:45:27Z</dcterms:modified>
</cp:coreProperties>
</file>