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塩田 真理" userId="64ade27d-7a8a-49b1-bceb-978c467eec15" providerId="ADAL" clId="{C646F909-34BC-40AF-BE6D-40C685F4ECE4}"/>
    <pc:docChg chg="modMainMaster">
      <pc:chgData name="塩田 真理" userId="64ade27d-7a8a-49b1-bceb-978c467eec15" providerId="ADAL" clId="{C646F909-34BC-40AF-BE6D-40C685F4ECE4}" dt="2025-01-28T00:16:20.684" v="28" actId="20577"/>
      <pc:docMkLst>
        <pc:docMk/>
      </pc:docMkLst>
      <pc:sldMasterChg chg="modSp mod">
        <pc:chgData name="塩田 真理" userId="64ade27d-7a8a-49b1-bceb-978c467eec15" providerId="ADAL" clId="{C646F909-34BC-40AF-BE6D-40C685F4ECE4}" dt="2025-01-28T00:16:20.684" v="28" actId="20577"/>
        <pc:sldMasterMkLst>
          <pc:docMk/>
          <pc:sldMasterMk cId="2175307164" sldId="2147483648"/>
        </pc:sldMasterMkLst>
        <pc:spChg chg="mod">
          <ac:chgData name="塩田 真理" userId="64ade27d-7a8a-49b1-bceb-978c467eec15" providerId="ADAL" clId="{C646F909-34BC-40AF-BE6D-40C685F4ECE4}" dt="2025-01-28T00:16:20.684" v="28" actId="20577"/>
          <ac:spMkLst>
            <pc:docMk/>
            <pc:sldMasterMk cId="2175307164" sldId="2147483648"/>
            <ac:spMk id="9" creationId="{00000000-0000-0000-0000-000000000000}"/>
          </ac:spMkLst>
        </pc:spChg>
      </pc:sldMasterChg>
    </pc:docChg>
  </pc:docChgLst>
  <pc:docChgLst>
    <pc:chgData name="塩田 真理" userId="64ade27d-7a8a-49b1-bceb-978c467eec15" providerId="ADAL" clId="{82129E03-5266-44BE-B568-B1C8B02BC732}"/>
    <pc:docChg chg="modMainMaster">
      <pc:chgData name="塩田 真理" userId="64ade27d-7a8a-49b1-bceb-978c467eec15" providerId="ADAL" clId="{82129E03-5266-44BE-B568-B1C8B02BC732}" dt="2024-06-14T06:49:44.782" v="21" actId="20577"/>
      <pc:docMkLst>
        <pc:docMk/>
      </pc:docMkLst>
      <pc:sldMasterChg chg="modSp mod">
        <pc:chgData name="塩田 真理" userId="64ade27d-7a8a-49b1-bceb-978c467eec15" providerId="ADAL" clId="{82129E03-5266-44BE-B568-B1C8B02BC732}" dt="2024-06-14T06:49:44.782" v="21" actId="20577"/>
        <pc:sldMasterMkLst>
          <pc:docMk/>
          <pc:sldMasterMk cId="2175307164" sldId="2147483648"/>
        </pc:sldMasterMkLst>
      </pc:sldMasterChg>
    </pc:docChg>
  </pc:docChgLst>
  <pc:docChgLst>
    <pc:chgData name="塩田 真理" userId="64ade27d-7a8a-49b1-bceb-978c467eec15" providerId="ADAL" clId="{E3C34654-D1C0-4AEC-A851-2C055AAFBA9E}"/>
    <pc:docChg chg="modMainMaster">
      <pc:chgData name="塩田 真理" userId="64ade27d-7a8a-49b1-bceb-978c467eec15" providerId="ADAL" clId="{E3C34654-D1C0-4AEC-A851-2C055AAFBA9E}" dt="2021-11-26T02:44:18.703" v="25" actId="20577"/>
      <pc:docMkLst>
        <pc:docMk/>
      </pc:docMkLst>
      <pc:sldMasterChg chg="modSp mod">
        <pc:chgData name="塩田 真理" userId="64ade27d-7a8a-49b1-bceb-978c467eec15" providerId="ADAL" clId="{E3C34654-D1C0-4AEC-A851-2C055AAFBA9E}" dt="2021-11-26T02:44:18.703" v="25" actId="20577"/>
        <pc:sldMasterMkLst>
          <pc:docMk/>
          <pc:sldMasterMk cId="2175307164" sldId="2147483648"/>
        </pc:sldMasterMkLst>
      </pc:sldMasterChg>
    </pc:docChg>
  </pc:docChgLst>
  <pc:docChgLst>
    <pc:chgData name="塩田 真理" userId="64ade27d-7a8a-49b1-bceb-978c467eec15" providerId="ADAL" clId="{BDE3F7F8-9E7E-43E6-A24F-2811E3902B3D}"/>
    <pc:docChg chg="custSel modMainMaster">
      <pc:chgData name="塩田 真理" userId="64ade27d-7a8a-49b1-bceb-978c467eec15" providerId="ADAL" clId="{BDE3F7F8-9E7E-43E6-A24F-2811E3902B3D}" dt="2023-11-08T01:41:57.792" v="42" actId="478"/>
      <pc:docMkLst>
        <pc:docMk/>
      </pc:docMkLst>
      <pc:sldMasterChg chg="addSp delSp modSp mod">
        <pc:chgData name="塩田 真理" userId="64ade27d-7a8a-49b1-bceb-978c467eec15" providerId="ADAL" clId="{BDE3F7F8-9E7E-43E6-A24F-2811E3902B3D}" dt="2023-11-08T01:41:57.792" v="42" actId="478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5AB64E92-741F-4239-88BE-8575BF276ABB}"/>
    <pc:docChg chg="modMainMaster">
      <pc:chgData name="中内 晶" userId="59edc0d3-d9ca-4784-95e0-73664908644c" providerId="ADAL" clId="{5AB64E92-741F-4239-88BE-8575BF276ABB}" dt="2023-05-09T01:30:03.213" v="24" actId="20577"/>
      <pc:docMkLst>
        <pc:docMk/>
      </pc:docMkLst>
      <pc:sldMasterChg chg="modSp mod">
        <pc:chgData name="中内 晶" userId="59edc0d3-d9ca-4784-95e0-73664908644c" providerId="ADAL" clId="{5AB64E92-741F-4239-88BE-8575BF276ABB}" dt="2023-05-09T01:30:03.213" v="24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10C2DF98-CB24-4879-83F1-01FC24FA4F03}"/>
    <pc:docChg chg="modMainMaster">
      <pc:chgData name="中内 晶" userId="59edc0d3-d9ca-4784-95e0-73664908644c" providerId="ADAL" clId="{10C2DF98-CB24-4879-83F1-01FC24FA4F03}" dt="2022-05-23T04:57:27.031" v="19" actId="20577"/>
      <pc:docMkLst>
        <pc:docMk/>
      </pc:docMkLst>
      <pc:sldMasterChg chg="modSp mod">
        <pc:chgData name="中内 晶" userId="59edc0d3-d9ca-4784-95e0-73664908644c" providerId="ADAL" clId="{10C2DF98-CB24-4879-83F1-01FC24FA4F03}" dt="2022-05-23T04:57:27.031" v="19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09096AF3-FA9F-4810-BB6D-0E9C530534F5}"/>
    <pc:docChg chg="modMainMaster">
      <pc:chgData name="中内 晶" userId="59edc0d3-d9ca-4784-95e0-73664908644c" providerId="ADAL" clId="{09096AF3-FA9F-4810-BB6D-0E9C530534F5}" dt="2022-11-11T07:07:48.883" v="22" actId="20577"/>
      <pc:docMkLst>
        <pc:docMk/>
      </pc:docMkLst>
      <pc:sldMasterChg chg="modSp mod">
        <pc:chgData name="中内 晶" userId="59edc0d3-d9ca-4784-95e0-73664908644c" providerId="ADAL" clId="{09096AF3-FA9F-4810-BB6D-0E9C530534F5}" dt="2022-11-11T07:07:48.883" v="22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CF00E64C-732C-42B0-A1B9-FBF1A8A2E5B8}"/>
    <pc:docChg chg="modMainMaster">
      <pc:chgData name="中内 晶" userId="59edc0d3-d9ca-4784-95e0-73664908644c" providerId="ADAL" clId="{CF00E64C-732C-42B0-A1B9-FBF1A8A2E5B8}" dt="2021-06-08T06:15:08.859" v="28" actId="20577"/>
      <pc:docMkLst>
        <pc:docMk/>
      </pc:docMkLst>
      <pc:sldMasterChg chg="modSp mod">
        <pc:chgData name="中内 晶" userId="59edc0d3-d9ca-4784-95e0-73664908644c" providerId="ADAL" clId="{CF00E64C-732C-42B0-A1B9-FBF1A8A2E5B8}" dt="2021-06-08T06:15:08.859" v="28" actId="20577"/>
        <pc:sldMasterMkLst>
          <pc:docMk/>
          <pc:sldMasterMk cId="2175307164" sldId="2147483648"/>
        </pc:sldMasterMkLst>
      </pc:sldMasterChg>
    </pc:docChg>
  </pc:docChgLst>
  <pc:docChgLst>
    <pc:chgData name="塩田 真理" userId="64ade27d-7a8a-49b1-bceb-978c467eec15" providerId="ADAL" clId="{D41DC203-284F-46CF-8892-81A3CEECB91A}"/>
    <pc:docChg chg="modMainMaster">
      <pc:chgData name="塩田 真理" userId="64ade27d-7a8a-49b1-bceb-978c467eec15" providerId="ADAL" clId="{D41DC203-284F-46CF-8892-81A3CEECB91A}" dt="2025-03-27T01:38:36.817" v="23" actId="20577"/>
      <pc:docMkLst>
        <pc:docMk/>
      </pc:docMkLst>
      <pc:sldMasterChg chg="modSp mod">
        <pc:chgData name="塩田 真理" userId="64ade27d-7a8a-49b1-bceb-978c467eec15" providerId="ADAL" clId="{D41DC203-284F-46CF-8892-81A3CEECB91A}" dt="2025-03-27T01:38:36.817" v="23" actId="20577"/>
        <pc:sldMasterMkLst>
          <pc:docMk/>
          <pc:sldMasterMk cId="2175307164" sldId="2147483648"/>
        </pc:sldMasterMkLst>
        <pc:spChg chg="mod">
          <ac:chgData name="塩田 真理" userId="64ade27d-7a8a-49b1-bceb-978c467eec15" providerId="ADAL" clId="{D41DC203-284F-46CF-8892-81A3CEECB91A}" dt="2025-03-27T01:38:36.817" v="23" actId="20577"/>
          <ac:spMkLst>
            <pc:docMk/>
            <pc:sldMasterMk cId="2175307164" sldId="2147483648"/>
            <ac:spMk id="9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1CA89-35E8-4B04-B70C-693E1E2F78A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05DD-2100-4A49-8020-DE31197D0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1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6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1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83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781CD8B3-1B46-4BDF-B1BD-688EEB8B364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8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1B533A2-112A-4343-B6E9-EE2099094C1A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77" y="1"/>
            <a:ext cx="11512062" cy="836246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88867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27" name="図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61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1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CE0E3E97-336C-4CB5-B294-C3B82DC2C7D5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85935F9C-EAB1-4AA6-8E39-BE324DDA0D3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8810BB6-4249-45F0-B303-136AF20C49C2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4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27B7A50-7E6E-4B8A-B6AC-00C6DF8CEF41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5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465368A0-B0CD-434D-9852-DEE28FCC97B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2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4BA4407-EAE7-49D4-B109-47C05BA80EA5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 userDrawn="1"/>
        </p:nvSpPr>
        <p:spPr>
          <a:xfrm>
            <a:off x="734646" y="6383934"/>
            <a:ext cx="6705600" cy="339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00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+mj-ea"/>
                <a:cs typeface="+mj-cs"/>
              </a:rPr>
              <a:t>The 86th JSAP Autumn Meeting 2025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64271"/>
            <a:ext cx="9144000" cy="2387600"/>
          </a:xfrm>
        </p:spPr>
        <p:txBody>
          <a:bodyPr anchor="ctr"/>
          <a:lstStyle/>
          <a:p>
            <a:r>
              <a:rPr kumimoji="1" lang="ja-JP" altLang="en-US" dirty="0"/>
              <a:t>講演タイトル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2503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dirty="0"/>
              <a:t>講演番号：</a:t>
            </a:r>
            <a:endParaRPr kumimoji="1" lang="en-US" altLang="ja-JP" sz="4000" dirty="0"/>
          </a:p>
          <a:p>
            <a:pPr algn="l"/>
            <a:r>
              <a:rPr lang="ja-JP" altLang="en-US" sz="4000" dirty="0"/>
              <a:t>氏名：</a:t>
            </a:r>
            <a:endParaRPr lang="en-US" altLang="ja-JP" sz="4000" dirty="0"/>
          </a:p>
          <a:p>
            <a:pPr algn="l"/>
            <a:r>
              <a:rPr kumimoji="1" lang="ja-JP" altLang="en-US" sz="4000" dirty="0"/>
              <a:t>所属：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08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81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</Words>
  <Application>Microsoft Office PowerPoint</Application>
  <PresentationFormat>ワイド画面</PresentationFormat>
  <Paragraphs>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講演タイトル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講演タイトル</dc:title>
  <dc:creator>中内 晶</dc:creator>
  <cp:lastModifiedBy>塩田 真理</cp:lastModifiedBy>
  <cp:revision>5</cp:revision>
  <dcterms:created xsi:type="dcterms:W3CDTF">2020-07-20T05:13:41Z</dcterms:created>
  <dcterms:modified xsi:type="dcterms:W3CDTF">2025-03-27T01:38:41Z</dcterms:modified>
</cp:coreProperties>
</file>