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塩田 真理" userId="64ade27d-7a8a-49b1-bceb-978c467eec15" providerId="ADAL" clId="{D88FFA33-A7AA-4518-BC6F-77CBA5316068}"/>
    <pc:docChg chg="modSld">
      <pc:chgData name="塩田 真理" userId="64ade27d-7a8a-49b1-bceb-978c467eec15" providerId="ADAL" clId="{D88FFA33-A7AA-4518-BC6F-77CBA5316068}" dt="2024-08-27T08:44:17.884" v="69" actId="20577"/>
      <pc:docMkLst>
        <pc:docMk/>
      </pc:docMkLst>
      <pc:sldChg chg="modSp mod">
        <pc:chgData name="塩田 真理" userId="64ade27d-7a8a-49b1-bceb-978c467eec15" providerId="ADAL" clId="{D88FFA33-A7AA-4518-BC6F-77CBA5316068}" dt="2024-08-27T08:44:17.884" v="69" actId="20577"/>
        <pc:sldMkLst>
          <pc:docMk/>
          <pc:sldMk cId="3128087956" sldId="256"/>
        </pc:sldMkLst>
      </pc:sldChg>
    </pc:docChg>
  </pc:docChgLst>
  <pc:docChgLst>
    <pc:chgData name="塩田 真理" userId="64ade27d-7a8a-49b1-bceb-978c467eec15" providerId="ADAL" clId="{5B169B97-E3DB-4E8E-A81A-939DDA1115A6}"/>
    <pc:docChg chg="modMainMaster">
      <pc:chgData name="塩田 真理" userId="64ade27d-7a8a-49b1-bceb-978c467eec15" providerId="ADAL" clId="{5B169B97-E3DB-4E8E-A81A-939DDA1115A6}" dt="2024-10-21T05:55:52.720" v="30" actId="14100"/>
      <pc:docMkLst>
        <pc:docMk/>
      </pc:docMkLst>
      <pc:sldMasterChg chg="modSp mod modSldLayout">
        <pc:chgData name="塩田 真理" userId="64ade27d-7a8a-49b1-bceb-978c467eec15" providerId="ADAL" clId="{5B169B97-E3DB-4E8E-A81A-939DDA1115A6}" dt="2024-10-21T05:55:52.720" v="30" actId="14100"/>
        <pc:sldMasterMkLst>
          <pc:docMk/>
          <pc:sldMasterMk cId="2175307164" sldId="2147483648"/>
        </pc:sldMasterMkLst>
        <pc:sldLayoutChg chg="modSp mod">
          <pc:chgData name="塩田 真理" userId="64ade27d-7a8a-49b1-bceb-978c467eec15" providerId="ADAL" clId="{5B169B97-E3DB-4E8E-A81A-939DDA1115A6}" dt="2024-10-21T05:55:41.129" v="29" actId="14100"/>
          <pc:sldLayoutMkLst>
            <pc:docMk/>
            <pc:sldMasterMk cId="2175307164" sldId="2147483648"/>
            <pc:sldLayoutMk cId="2879832156" sldId="2147483649"/>
          </pc:sldLayoutMkLst>
        </pc:sldLayoutChg>
        <pc:sldLayoutChg chg="modSp mod">
          <pc:chgData name="塩田 真理" userId="64ade27d-7a8a-49b1-bceb-978c467eec15" providerId="ADAL" clId="{5B169B97-E3DB-4E8E-A81A-939DDA1115A6}" dt="2024-10-21T05:55:52.720" v="30" actId="14100"/>
          <pc:sldLayoutMkLst>
            <pc:docMk/>
            <pc:sldMasterMk cId="2175307164" sldId="2147483648"/>
            <pc:sldLayoutMk cId="4227743314" sldId="2147483657"/>
          </pc:sldLayoutMkLst>
        </pc:sldLayoutChg>
      </pc:sldMasterChg>
    </pc:docChg>
  </pc:docChgLst>
  <pc:docChgLst>
    <pc:chgData name="塩田 真理" userId="64ade27d-7a8a-49b1-bceb-978c467eec15" providerId="ADAL" clId="{F0D7EA72-685C-41A2-81FC-175294B7ED44}"/>
    <pc:docChg chg="modMainMaster">
      <pc:chgData name="塩田 真理" userId="64ade27d-7a8a-49b1-bceb-978c467eec15" providerId="ADAL" clId="{F0D7EA72-685C-41A2-81FC-175294B7ED44}" dt="2025-03-27T01:37:41.884" v="33" actId="20577"/>
      <pc:docMkLst>
        <pc:docMk/>
      </pc:docMkLst>
      <pc:sldMasterChg chg="modSp mod">
        <pc:chgData name="塩田 真理" userId="64ade27d-7a8a-49b1-bceb-978c467eec15" providerId="ADAL" clId="{F0D7EA72-685C-41A2-81FC-175294B7ED44}" dt="2025-03-27T01:37:41.884" v="33" actId="20577"/>
        <pc:sldMasterMkLst>
          <pc:docMk/>
          <pc:sldMasterMk cId="2175307164" sldId="2147483648"/>
        </pc:sldMasterMkLst>
        <pc:spChg chg="mod">
          <ac:chgData name="塩田 真理" userId="64ade27d-7a8a-49b1-bceb-978c467eec15" providerId="ADAL" clId="{F0D7EA72-685C-41A2-81FC-175294B7ED44}" dt="2025-03-27T01:37:41.884" v="33" actId="20577"/>
          <ac:spMkLst>
            <pc:docMk/>
            <pc:sldMasterMk cId="2175307164" sldId="2147483648"/>
            <ac:spMk id="9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1CA89-35E8-4B04-B70C-693E1E2F78A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905DD-2100-4A49-8020-DE31197D04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11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66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905DD-2100-4A49-8020-DE31197D048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1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536488" y="6356350"/>
            <a:ext cx="3616911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983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781CD8B3-1B46-4BDF-B1BD-688EEB8B364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8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1B533A2-112A-4343-B6E9-EE2099094C1A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4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77" y="1"/>
            <a:ext cx="11512062" cy="836246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88867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4000"/>
            </a:lvl1pPr>
          </a:lstStyle>
          <a:p>
            <a:fld id="{398496FA-40B7-4203-A648-EAC817440A3F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27" name="図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61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41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CE0E3E97-336C-4CB5-B294-C3B82DC2C7D5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85935F9C-EAB1-4AA6-8E39-BE324DDA0D3C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5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8810BB6-4249-45F0-B303-136AF20C49C2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4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627B7A50-7E6E-4B8A-B6AC-00C6DF8CEF41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55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465368A0-B0CD-434D-9852-DEE28FCC97B8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2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129337"/>
            <a:ext cx="2743200" cy="365125"/>
          </a:xfrm>
          <a:prstGeom prst="rect">
            <a:avLst/>
          </a:prstGeom>
        </p:spPr>
        <p:txBody>
          <a:bodyPr/>
          <a:lstStyle/>
          <a:p>
            <a:fld id="{34BA4407-EAE7-49D4-B109-47C05BA80EA5}" type="datetime1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438834" y="6356350"/>
            <a:ext cx="371456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4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96FA-40B7-4203-A648-EAC817440A3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99" y="6383934"/>
            <a:ext cx="492247" cy="33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タイトル 1"/>
          <p:cNvSpPr txBox="1">
            <a:spLocks/>
          </p:cNvSpPr>
          <p:nvPr userDrawn="1"/>
        </p:nvSpPr>
        <p:spPr>
          <a:xfrm>
            <a:off x="734646" y="6383934"/>
            <a:ext cx="6705600" cy="339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 sz="200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+mj-ea"/>
                <a:cs typeface="+mj-cs"/>
              </a:rPr>
              <a:t>The  86th JSAP Autumn Meeting 2025</a:t>
            </a:r>
            <a:endParaRPr lang="ja-JP" alt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0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64271"/>
            <a:ext cx="9144000" cy="2387600"/>
          </a:xfrm>
        </p:spPr>
        <p:txBody>
          <a:bodyPr anchor="ctr"/>
          <a:lstStyle/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25039"/>
          </a:xfrm>
        </p:spPr>
        <p:txBody>
          <a:bodyPr>
            <a:normAutofit/>
          </a:bodyPr>
          <a:lstStyle/>
          <a:p>
            <a:pPr algn="l"/>
            <a:r>
              <a:rPr lang="en-US" altLang="ja-JP" sz="4000" dirty="0"/>
              <a:t>Program Number</a:t>
            </a:r>
            <a:r>
              <a:rPr kumimoji="1" lang="ja-JP" altLang="en-US" sz="4000" dirty="0"/>
              <a:t>：</a:t>
            </a:r>
            <a:endParaRPr kumimoji="1" lang="en-US" altLang="ja-JP" sz="4000" dirty="0"/>
          </a:p>
          <a:p>
            <a:pPr algn="l"/>
            <a:r>
              <a:rPr lang="en-US" altLang="ja-JP" sz="4000" dirty="0"/>
              <a:t>Name</a:t>
            </a:r>
            <a:r>
              <a:rPr lang="ja-JP" altLang="en-US" sz="4000" dirty="0"/>
              <a:t>：</a:t>
            </a:r>
            <a:endParaRPr lang="en-US" altLang="ja-JP" sz="4000" dirty="0"/>
          </a:p>
          <a:p>
            <a:pPr algn="l"/>
            <a:r>
              <a:rPr lang="en-US" altLang="ja-JP" sz="4000" dirty="0"/>
              <a:t>Affiliation</a:t>
            </a:r>
            <a:r>
              <a:rPr kumimoji="1" lang="ja-JP" altLang="en-US" sz="4000" dirty="0"/>
              <a:t>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808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3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96FA-40B7-4203-A648-EAC817440A3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681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</Words>
  <Application>Microsoft Office PowerPoint</Application>
  <PresentationFormat>ワイド画面</PresentationFormat>
  <Paragraphs>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Title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講演タイトル</dc:title>
  <dc:creator>中内 晶</dc:creator>
  <cp:lastModifiedBy>塩田 真理</cp:lastModifiedBy>
  <cp:revision>6</cp:revision>
  <dcterms:created xsi:type="dcterms:W3CDTF">2020-07-20T05:13:41Z</dcterms:created>
  <dcterms:modified xsi:type="dcterms:W3CDTF">2025-03-27T01:37:47Z</dcterms:modified>
</cp:coreProperties>
</file>