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33FB"/>
    <a:srgbClr val="190EFA"/>
    <a:srgbClr val="EF5787"/>
    <a:srgbClr val="F9F8F8"/>
    <a:srgbClr val="A5C79E"/>
    <a:srgbClr val="F16FBA"/>
    <a:srgbClr val="7030A0"/>
    <a:srgbClr val="61C1F0"/>
    <a:srgbClr val="DEEEF9"/>
    <a:srgbClr val="44B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BCCBBD-B21C-4FFB-9C27-4F6D335F08A1}" v="2" dt="2025-05-08T06:00:31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内 晶" userId="59edc0d3-d9ca-4784-95e0-73664908644c" providerId="ADAL" clId="{A27E152F-2020-41BD-B583-AC99754CDC33}"/>
    <pc:docChg chg="custSel modSld">
      <pc:chgData name="中内 晶" userId="59edc0d3-d9ca-4784-95e0-73664908644c" providerId="ADAL" clId="{A27E152F-2020-41BD-B583-AC99754CDC33}" dt="2025-02-13T05:22:28.379" v="101" actId="207"/>
      <pc:docMkLst>
        <pc:docMk/>
      </pc:docMkLst>
      <pc:sldChg chg="addSp delSp modSp mod setBg">
        <pc:chgData name="中内 晶" userId="59edc0d3-d9ca-4784-95e0-73664908644c" providerId="ADAL" clId="{A27E152F-2020-41BD-B583-AC99754CDC33}" dt="2025-02-13T05:22:28.379" v="101" actId="207"/>
        <pc:sldMkLst>
          <pc:docMk/>
          <pc:sldMk cId="926435890" sldId="258"/>
        </pc:sldMkLst>
        <pc:spChg chg="mod">
          <ac:chgData name="中内 晶" userId="59edc0d3-d9ca-4784-95e0-73664908644c" providerId="ADAL" clId="{A27E152F-2020-41BD-B583-AC99754CDC33}" dt="2025-02-13T05:22:28.379" v="101" actId="207"/>
          <ac:spMkLst>
            <pc:docMk/>
            <pc:sldMk cId="926435890" sldId="258"/>
            <ac:spMk id="9" creationId="{F1D1DCD1-A0BD-430A-A97D-1AD7D23E9E0C}"/>
          </ac:spMkLst>
        </pc:spChg>
        <pc:spChg chg="mod">
          <ac:chgData name="中内 晶" userId="59edc0d3-d9ca-4784-95e0-73664908644c" providerId="ADAL" clId="{A27E152F-2020-41BD-B583-AC99754CDC33}" dt="2025-02-13T05:22:28.379" v="101" actId="207"/>
          <ac:spMkLst>
            <pc:docMk/>
            <pc:sldMk cId="926435890" sldId="258"/>
            <ac:spMk id="10" creationId="{FF728F59-2328-41FE-A634-A92E9C9541F6}"/>
          </ac:spMkLst>
        </pc:spChg>
      </pc:sldChg>
    </pc:docChg>
  </pc:docChgLst>
  <pc:docChgLst>
    <pc:chgData name="中内 晶" userId="59edc0d3-d9ca-4784-95e0-73664908644c" providerId="ADAL" clId="{2963D785-9364-49FB-9DEE-2F4B775C3E50}"/>
    <pc:docChg chg="undo custSel modSld">
      <pc:chgData name="中内 晶" userId="59edc0d3-d9ca-4784-95e0-73664908644c" providerId="ADAL" clId="{2963D785-9364-49FB-9DEE-2F4B775C3E50}" dt="2024-01-18T01:53:44.832" v="7" actId="14100"/>
      <pc:docMkLst>
        <pc:docMk/>
      </pc:docMkLst>
      <pc:sldChg chg="addSp delSp modSp mod">
        <pc:chgData name="中内 晶" userId="59edc0d3-d9ca-4784-95e0-73664908644c" providerId="ADAL" clId="{2963D785-9364-49FB-9DEE-2F4B775C3E50}" dt="2024-01-18T01:53:44.832" v="7" actId="14100"/>
        <pc:sldMkLst>
          <pc:docMk/>
          <pc:sldMk cId="926435890" sldId="258"/>
        </pc:sldMkLst>
      </pc:sldChg>
    </pc:docChg>
  </pc:docChgLst>
  <pc:docChgLst>
    <pc:chgData name="中内 晶" userId="59edc0d3-d9ca-4784-95e0-73664908644c" providerId="ADAL" clId="{661C7A10-0E73-48BF-985D-D3A2BEA6E5B3}"/>
    <pc:docChg chg="custSel modSld">
      <pc:chgData name="中内 晶" userId="59edc0d3-d9ca-4784-95e0-73664908644c" providerId="ADAL" clId="{661C7A10-0E73-48BF-985D-D3A2BEA6E5B3}" dt="2023-11-29T01:32:52.695" v="9" actId="478"/>
      <pc:docMkLst>
        <pc:docMk/>
      </pc:docMkLst>
      <pc:sldChg chg="addSp delSp modSp mod">
        <pc:chgData name="中内 晶" userId="59edc0d3-d9ca-4784-95e0-73664908644c" providerId="ADAL" clId="{661C7A10-0E73-48BF-985D-D3A2BEA6E5B3}" dt="2023-11-29T01:32:52.695" v="9" actId="478"/>
        <pc:sldMkLst>
          <pc:docMk/>
          <pc:sldMk cId="926435890" sldId="258"/>
        </pc:sldMkLst>
      </pc:sldChg>
    </pc:docChg>
  </pc:docChgLst>
  <pc:docChgLst>
    <pc:chgData name="塩田 真理" userId="64ade27d-7a8a-49b1-bceb-978c467eec15" providerId="ADAL" clId="{92BCCBBD-B21C-4FFB-9C27-4F6D335F08A1}"/>
    <pc:docChg chg="modSld">
      <pc:chgData name="塩田 真理" userId="64ade27d-7a8a-49b1-bceb-978c467eec15" providerId="ADAL" clId="{92BCCBBD-B21C-4FFB-9C27-4F6D335F08A1}" dt="2025-05-08T06:01:22.171" v="15" actId="207"/>
      <pc:docMkLst>
        <pc:docMk/>
      </pc:docMkLst>
      <pc:sldChg chg="addSp delSp modSp mod">
        <pc:chgData name="塩田 真理" userId="64ade27d-7a8a-49b1-bceb-978c467eec15" providerId="ADAL" clId="{92BCCBBD-B21C-4FFB-9C27-4F6D335F08A1}" dt="2025-05-08T06:01:22.171" v="15" actId="207"/>
        <pc:sldMkLst>
          <pc:docMk/>
          <pc:sldMk cId="926435890" sldId="258"/>
        </pc:sldMkLst>
        <pc:spChg chg="mod">
          <ac:chgData name="塩田 真理" userId="64ade27d-7a8a-49b1-bceb-978c467eec15" providerId="ADAL" clId="{92BCCBBD-B21C-4FFB-9C27-4F6D335F08A1}" dt="2025-05-08T06:01:22.171" v="15" actId="207"/>
          <ac:spMkLst>
            <pc:docMk/>
            <pc:sldMk cId="926435890" sldId="258"/>
            <ac:spMk id="9" creationId="{F1D1DCD1-A0BD-430A-A97D-1AD7D23E9E0C}"/>
          </ac:spMkLst>
        </pc:spChg>
        <pc:spChg chg="mod">
          <ac:chgData name="塩田 真理" userId="64ade27d-7a8a-49b1-bceb-978c467eec15" providerId="ADAL" clId="{92BCCBBD-B21C-4FFB-9C27-4F6D335F08A1}" dt="2025-05-08T06:01:22.171" v="15" actId="207"/>
          <ac:spMkLst>
            <pc:docMk/>
            <pc:sldMk cId="926435890" sldId="258"/>
            <ac:spMk id="10" creationId="{FF728F59-2328-41FE-A634-A92E9C9541F6}"/>
          </ac:spMkLst>
        </pc:spChg>
        <pc:picChg chg="add mod">
          <ac:chgData name="塩田 真理" userId="64ade27d-7a8a-49b1-bceb-978c467eec15" providerId="ADAL" clId="{92BCCBBD-B21C-4FFB-9C27-4F6D335F08A1}" dt="2025-05-08T06:00:54.189" v="13" actId="1035"/>
          <ac:picMkLst>
            <pc:docMk/>
            <pc:sldMk cId="926435890" sldId="258"/>
            <ac:picMk id="3" creationId="{806294F4-1887-F7FA-2DCA-9816272C2678}"/>
          </ac:picMkLst>
        </pc:picChg>
        <pc:picChg chg="del">
          <ac:chgData name="塩田 真理" userId="64ade27d-7a8a-49b1-bceb-978c467eec15" providerId="ADAL" clId="{92BCCBBD-B21C-4FFB-9C27-4F6D335F08A1}" dt="2025-05-08T06:00:02.173" v="0" actId="478"/>
          <ac:picMkLst>
            <pc:docMk/>
            <pc:sldMk cId="926435890" sldId="258"/>
            <ac:picMk id="1026" creationId="{98ABAEC2-F178-4986-94CE-FC03A888F2ED}"/>
          </ac:picMkLst>
        </pc:picChg>
      </pc:sldChg>
    </pc:docChg>
  </pc:docChgLst>
  <pc:docChgLst>
    <pc:chgData name="中内 晶" userId="59edc0d3-d9ca-4784-95e0-73664908644c" providerId="ADAL" clId="{142BB22A-3540-462A-9E81-11B41A35F376}"/>
    <pc:docChg chg="custSel modSld">
      <pc:chgData name="中内 晶" userId="59edc0d3-d9ca-4784-95e0-73664908644c" providerId="ADAL" clId="{142BB22A-3540-462A-9E81-11B41A35F376}" dt="2023-11-28T06:38:16.164" v="118" actId="207"/>
      <pc:docMkLst>
        <pc:docMk/>
      </pc:docMkLst>
      <pc:sldChg chg="addSp delSp modSp mod setBg">
        <pc:chgData name="中内 晶" userId="59edc0d3-d9ca-4784-95e0-73664908644c" providerId="ADAL" clId="{142BB22A-3540-462A-9E81-11B41A35F376}" dt="2023-11-28T06:38:16.164" v="118" actId="207"/>
        <pc:sldMkLst>
          <pc:docMk/>
          <pc:sldMk cId="926435890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E594B-4561-4A61-A61E-87C7146F05EA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A0BA-5347-4E39-9F42-6428B1D8F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5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A0BA-5347-4E39-9F42-6428B1D8F7E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72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4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81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95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86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11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63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10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5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62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02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05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FFFBFB"/>
            </a:gs>
            <a:gs pos="69000">
              <a:srgbClr val="FFFCF8"/>
            </a:gs>
            <a:gs pos="100000">
              <a:schemeClr val="accent1">
                <a:lumMod val="40000"/>
                <a:lumOff val="60000"/>
              </a:schemeClr>
            </a:gs>
            <a:gs pos="0">
              <a:srgbClr val="FFFCF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DFDD3-1FE3-4A16-A441-D9BD821BA26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A3F03-B211-4CA2-B60B-855AE3A62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9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rgbClr val="F9F8F8"/>
            </a:gs>
            <a:gs pos="9000">
              <a:schemeClr val="bg1"/>
            </a:gs>
            <a:gs pos="0">
              <a:srgbClr val="A5C79E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D1DCD1-A0BD-430A-A97D-1AD7D23E9E0C}"/>
              </a:ext>
            </a:extLst>
          </p:cNvPr>
          <p:cNvSpPr txBox="1"/>
          <p:nvPr/>
        </p:nvSpPr>
        <p:spPr>
          <a:xfrm>
            <a:off x="10343383" y="577374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rgbClr val="3D33FB"/>
                </a:solidFill>
                <a:ea typeface="木漏れ日ゴシックP" panose="02000600000000000000" pitchFamily="2" charset="-128"/>
              </a:rPr>
              <a:t>発表者</a:t>
            </a:r>
            <a:endParaRPr kumimoji="1" lang="ja-JP" altLang="en-US" sz="3600" b="1" dirty="0">
              <a:solidFill>
                <a:srgbClr val="3D33FB"/>
              </a:solidFill>
              <a:ea typeface="木漏れ日ゴシックP" panose="02000600000000000000" pitchFamily="2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728F59-2328-41FE-A634-A92E9C9541F6}"/>
              </a:ext>
            </a:extLst>
          </p:cNvPr>
          <p:cNvSpPr txBox="1"/>
          <p:nvPr/>
        </p:nvSpPr>
        <p:spPr>
          <a:xfrm>
            <a:off x="10548593" y="6256258"/>
            <a:ext cx="116403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" b="1" dirty="0">
                <a:solidFill>
                  <a:srgbClr val="3D33FB"/>
                </a:solidFill>
                <a:ea typeface="KaiTi" panose="02010609060101010101" pitchFamily="49" charset="-122"/>
              </a:rPr>
              <a:t>Speaker</a:t>
            </a:r>
            <a:endParaRPr kumimoji="1" lang="ja-JP" altLang="en-US" sz="2300" b="1" dirty="0">
              <a:solidFill>
                <a:srgbClr val="3D33FB"/>
              </a:solidFill>
              <a:ea typeface="KaiTi" panose="02010609060101010101" pitchFamily="49" charset="-122"/>
            </a:endParaRPr>
          </a:p>
        </p:txBody>
      </p:sp>
      <p:pic>
        <p:nvPicPr>
          <p:cNvPr id="12" name="図 1">
            <a:extLst>
              <a:ext uri="{FF2B5EF4-FFF2-40B4-BE49-F238E27FC236}">
                <a16:creationId xmlns:a16="http://schemas.microsoft.com/office/drawing/2014/main" id="{F1B17263-FAE9-42FE-A56E-FA4DBE98B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1052" y="4489487"/>
            <a:ext cx="811944" cy="5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06294F4-1887-F7FA-2DCA-9816272C26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9"/>
            <a:ext cx="12192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35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KaiTi</vt:lpstr>
      <vt:lpstr>木漏れ日ゴシックP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中内 晶</dc:creator>
  <cp:lastModifiedBy>塩田 真理</cp:lastModifiedBy>
  <cp:revision>9</cp:revision>
  <dcterms:created xsi:type="dcterms:W3CDTF">2020-07-20T05:33:30Z</dcterms:created>
  <dcterms:modified xsi:type="dcterms:W3CDTF">2025-05-08T06:01:27Z</dcterms:modified>
</cp:coreProperties>
</file>