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田 真理" userId="64ade27d-7a8a-49b1-bceb-978c467eec15" providerId="ADAL" clId="{D88FFA33-A7AA-4518-BC6F-77CBA5316068}"/>
    <pc:docChg chg="modSld">
      <pc:chgData name="塩田 真理" userId="64ade27d-7a8a-49b1-bceb-978c467eec15" providerId="ADAL" clId="{D88FFA33-A7AA-4518-BC6F-77CBA5316068}" dt="2024-08-27T08:44:17.884" v="69" actId="20577"/>
      <pc:docMkLst>
        <pc:docMk/>
      </pc:docMkLst>
      <pc:sldChg chg="modSp mod">
        <pc:chgData name="塩田 真理" userId="64ade27d-7a8a-49b1-bceb-978c467eec15" providerId="ADAL" clId="{D88FFA33-A7AA-4518-BC6F-77CBA5316068}" dt="2024-08-27T08:44:17.884" v="69" actId="20577"/>
        <pc:sldMkLst>
          <pc:docMk/>
          <pc:sldMk cId="3128087956" sldId="256"/>
        </pc:sldMkLst>
        <pc:spChg chg="mod">
          <ac:chgData name="塩田 真理" userId="64ade27d-7a8a-49b1-bceb-978c467eec15" providerId="ADAL" clId="{D88FFA33-A7AA-4518-BC6F-77CBA5316068}" dt="2024-08-27T08:43:55.714" v="6" actId="20577"/>
          <ac:spMkLst>
            <pc:docMk/>
            <pc:sldMk cId="3128087956" sldId="256"/>
            <ac:spMk id="2" creationId="{00000000-0000-0000-0000-000000000000}"/>
          </ac:spMkLst>
        </pc:spChg>
        <pc:spChg chg="mod">
          <ac:chgData name="塩田 真理" userId="64ade27d-7a8a-49b1-bceb-978c467eec15" providerId="ADAL" clId="{D88FFA33-A7AA-4518-BC6F-77CBA5316068}" dt="2024-08-27T08:44:17.884" v="69" actId="20577"/>
          <ac:spMkLst>
            <pc:docMk/>
            <pc:sldMk cId="3128087956" sldId="256"/>
            <ac:spMk id="3" creationId="{00000000-0000-0000-0000-000000000000}"/>
          </ac:spMkLst>
        </pc:spChg>
      </pc:sldChg>
    </pc:docChg>
  </pc:docChgLst>
  <pc:docChgLst>
    <pc:chgData name="塩田 真理" userId="64ade27d-7a8a-49b1-bceb-978c467eec15" providerId="ADAL" clId="{5B169B97-E3DB-4E8E-A81A-939DDA1115A6}"/>
    <pc:docChg chg="modMainMaster">
      <pc:chgData name="塩田 真理" userId="64ade27d-7a8a-49b1-bceb-978c467eec15" providerId="ADAL" clId="{5B169B97-E3DB-4E8E-A81A-939DDA1115A6}" dt="2024-10-21T05:55:52.720" v="30" actId="14100"/>
      <pc:docMkLst>
        <pc:docMk/>
      </pc:docMkLst>
      <pc:sldMasterChg chg="modSp mod modSldLayout">
        <pc:chgData name="塩田 真理" userId="64ade27d-7a8a-49b1-bceb-978c467eec15" providerId="ADAL" clId="{5B169B97-E3DB-4E8E-A81A-939DDA1115A6}" dt="2024-10-21T05:55:52.720" v="30" actId="14100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5B169B97-E3DB-4E8E-A81A-939DDA1115A6}" dt="2024-10-21T05:55:34.818" v="28" actId="20577"/>
          <ac:spMkLst>
            <pc:docMk/>
            <pc:sldMasterMk cId="2175307164" sldId="2147483648"/>
            <ac:spMk id="9" creationId="{00000000-0000-0000-0000-000000000000}"/>
          </ac:spMkLst>
        </pc:spChg>
        <pc:sldLayoutChg chg="modSp mod">
          <pc:chgData name="塩田 真理" userId="64ade27d-7a8a-49b1-bceb-978c467eec15" providerId="ADAL" clId="{5B169B97-E3DB-4E8E-A81A-939DDA1115A6}" dt="2024-10-21T05:55:41.129" v="29" actId="14100"/>
          <pc:sldLayoutMkLst>
            <pc:docMk/>
            <pc:sldMasterMk cId="2175307164" sldId="2147483648"/>
            <pc:sldLayoutMk cId="2879832156" sldId="2147483649"/>
          </pc:sldLayoutMkLst>
          <pc:spChg chg="mod">
            <ac:chgData name="塩田 真理" userId="64ade27d-7a8a-49b1-bceb-978c467eec15" providerId="ADAL" clId="{5B169B97-E3DB-4E8E-A81A-939DDA1115A6}" dt="2024-10-21T05:55:41.129" v="29" actId="14100"/>
            <ac:spMkLst>
              <pc:docMk/>
              <pc:sldMasterMk cId="2175307164" sldId="2147483648"/>
              <pc:sldLayoutMk cId="2879832156" sldId="2147483649"/>
              <ac:spMk id="5" creationId="{00000000-0000-0000-0000-000000000000}"/>
            </ac:spMkLst>
          </pc:spChg>
        </pc:sldLayoutChg>
        <pc:sldLayoutChg chg="modSp mod">
          <pc:chgData name="塩田 真理" userId="64ade27d-7a8a-49b1-bceb-978c467eec15" providerId="ADAL" clId="{5B169B97-E3DB-4E8E-A81A-939DDA1115A6}" dt="2024-10-21T05:55:52.720" v="30" actId="14100"/>
          <pc:sldLayoutMkLst>
            <pc:docMk/>
            <pc:sldMasterMk cId="2175307164" sldId="2147483648"/>
            <pc:sldLayoutMk cId="4227743314" sldId="2147483657"/>
          </pc:sldLayoutMkLst>
          <pc:spChg chg="mod">
            <ac:chgData name="塩田 真理" userId="64ade27d-7a8a-49b1-bceb-978c467eec15" providerId="ADAL" clId="{5B169B97-E3DB-4E8E-A81A-939DDA1115A6}" dt="2024-10-21T05:55:52.720" v="30" actId="14100"/>
            <ac:spMkLst>
              <pc:docMk/>
              <pc:sldMasterMk cId="2175307164" sldId="2147483648"/>
              <pc:sldLayoutMk cId="4227743314" sldId="2147483657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536488" y="6356350"/>
            <a:ext cx="36169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438834" y="6356350"/>
            <a:ext cx="371456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72nd JSAP Spring Meeting 2025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lang="en-US" altLang="ja-JP" sz="4000" dirty="0"/>
              <a:t>Program Number</a:t>
            </a:r>
            <a:r>
              <a:rPr kumimoji="1" lang="ja-JP" altLang="en-US" sz="4000" dirty="0"/>
              <a:t>：</a:t>
            </a:r>
            <a:endParaRPr kumimoji="1" lang="en-US" altLang="ja-JP" sz="4000" dirty="0"/>
          </a:p>
          <a:p>
            <a:pPr algn="l"/>
            <a:r>
              <a:rPr lang="en-US" altLang="ja-JP" sz="4000" dirty="0"/>
              <a:t>Name</a:t>
            </a:r>
            <a:r>
              <a:rPr lang="ja-JP" altLang="en-US" sz="4000" dirty="0"/>
              <a:t>：</a:t>
            </a:r>
            <a:endParaRPr lang="en-US" altLang="ja-JP" sz="4000" dirty="0"/>
          </a:p>
          <a:p>
            <a:pPr algn="l"/>
            <a:r>
              <a:rPr lang="en-US" altLang="ja-JP" sz="4000" dirty="0"/>
              <a:t>Affiliation</a:t>
            </a:r>
            <a:r>
              <a:rPr kumimoji="1" lang="ja-JP" altLang="en-US" sz="4000" dirty="0"/>
              <a:t>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Title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塩田 真理</cp:lastModifiedBy>
  <cp:revision>6</cp:revision>
  <dcterms:created xsi:type="dcterms:W3CDTF">2020-07-20T05:13:41Z</dcterms:created>
  <dcterms:modified xsi:type="dcterms:W3CDTF">2024-10-21T05:55:58Z</dcterms:modified>
</cp:coreProperties>
</file>