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田 真理" userId="64ade27d-7a8a-49b1-bceb-978c467eec15" providerId="ADAL" clId="{82129E03-5266-44BE-B568-B1C8B02BC732}"/>
    <pc:docChg chg="modMainMaster">
      <pc:chgData name="塩田 真理" userId="64ade27d-7a8a-49b1-bceb-978c467eec15" providerId="ADAL" clId="{82129E03-5266-44BE-B568-B1C8B02BC732}" dt="2024-06-14T06:49:44.782" v="21" actId="20577"/>
      <pc:docMkLst>
        <pc:docMk/>
      </pc:docMkLst>
      <pc:sldMasterChg chg="modSp mod">
        <pc:chgData name="塩田 真理" userId="64ade27d-7a8a-49b1-bceb-978c467eec15" providerId="ADAL" clId="{82129E03-5266-44BE-B568-B1C8B02BC732}" dt="2024-06-14T06:49:44.782" v="21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82129E03-5266-44BE-B568-B1C8B02BC732}" dt="2024-06-14T06:49:44.782" v="21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E3C34654-D1C0-4AEC-A851-2C055AAFBA9E}" dt="2021-11-26T02:44:18.703" v="25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BDE3F7F8-9E7E-43E6-A24F-2811E3902B3D}"/>
    <pc:docChg chg="custSel modMainMaster">
      <pc:chgData name="塩田 真理" userId="64ade27d-7a8a-49b1-bceb-978c467eec15" providerId="ADAL" clId="{BDE3F7F8-9E7E-43E6-A24F-2811E3902B3D}" dt="2023-11-08T01:41:57.792" v="42" actId="478"/>
      <pc:docMkLst>
        <pc:docMk/>
      </pc:docMkLst>
      <pc:sldMasterChg chg="addSp delSp modSp mod">
        <pc:chgData name="塩田 真理" userId="64ade27d-7a8a-49b1-bceb-978c467eec15" providerId="ADAL" clId="{BDE3F7F8-9E7E-43E6-A24F-2811E3902B3D}" dt="2023-11-08T01:41:57.792" v="42" actId="478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BDE3F7F8-9E7E-43E6-A24F-2811E3902B3D}" dt="2023-11-02T05:15:59.730" v="36" actId="20577"/>
          <ac:spMkLst>
            <pc:docMk/>
            <pc:sldMasterMk cId="2175307164" sldId="2147483648"/>
            <ac:spMk id="9" creationId="{00000000-0000-0000-0000-000000000000}"/>
          </ac:spMkLst>
        </pc:spChg>
        <pc:picChg chg="add del mod">
          <ac:chgData name="塩田 真理" userId="64ade27d-7a8a-49b1-bceb-978c467eec15" providerId="ADAL" clId="{BDE3F7F8-9E7E-43E6-A24F-2811E3902B3D}" dt="2023-11-08T01:41:57.792" v="42" actId="478"/>
          <ac:picMkLst>
            <pc:docMk/>
            <pc:sldMasterMk cId="2175307164" sldId="2147483648"/>
            <ac:picMk id="5" creationId="{1CA90C04-9362-FA32-F28A-DB080A3DB906}"/>
          </ac:picMkLst>
        </pc:picChg>
      </pc:sldMasterChg>
    </pc:docChg>
  </pc:docChgLst>
  <pc:docChgLst>
    <pc:chgData name="中内 晶" userId="59edc0d3-d9ca-4784-95e0-73664908644c" providerId="ADAL" clId="{5AB64E92-741F-4239-88BE-8575BF276ABB}"/>
    <pc:docChg chg="modMainMaster">
      <pc:chgData name="中内 晶" userId="59edc0d3-d9ca-4784-95e0-73664908644c" providerId="ADAL" clId="{5AB64E92-741F-4239-88BE-8575BF276ABB}" dt="2023-05-09T01:30:03.213" v="24" actId="20577"/>
      <pc:docMkLst>
        <pc:docMk/>
      </pc:docMkLst>
      <pc:sldMasterChg chg="modSp mod">
        <pc:chgData name="中内 晶" userId="59edc0d3-d9ca-4784-95e0-73664908644c" providerId="ADAL" clId="{5AB64E92-741F-4239-88BE-8575BF276ABB}" dt="2023-05-09T01:30:03.213" v="24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5AB64E92-741F-4239-88BE-8575BF276ABB}" dt="2023-05-09T01:30:03.213" v="24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10C2DF98-CB24-4879-83F1-01FC24FA4F03}" dt="2022-05-23T04:57:27.031" v="19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09096AF3-FA9F-4810-BB6D-0E9C530534F5}" dt="2022-11-11T07:07:48.883" v="22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CF00E64C-732C-42B0-A1B9-FBF1A8A2E5B8}" dt="2021-06-08T06:15:08.859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85th JSAP Autumn 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5</cp:revision>
  <dcterms:created xsi:type="dcterms:W3CDTF">2020-07-20T05:13:41Z</dcterms:created>
  <dcterms:modified xsi:type="dcterms:W3CDTF">2024-06-14T06:49:48Z</dcterms:modified>
</cp:coreProperties>
</file>