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内 晶" userId="59edc0d3-d9ca-4784-95e0-73664908644c" providerId="ADAL" clId="{09096AF3-FA9F-4810-BB6D-0E9C530534F5}"/>
    <pc:docChg chg="modMainMaster">
      <pc:chgData name="中内 晶" userId="59edc0d3-d9ca-4784-95e0-73664908644c" providerId="ADAL" clId="{09096AF3-FA9F-4810-BB6D-0E9C530534F5}" dt="2022-11-11T07:07:48.883" v="22" actId="20577"/>
      <pc:docMkLst>
        <pc:docMk/>
      </pc:docMkLst>
      <pc:sldMasterChg chg="modSp mod">
        <pc:chgData name="中内 晶" userId="59edc0d3-d9ca-4784-95e0-73664908644c" providerId="ADAL" clId="{09096AF3-FA9F-4810-BB6D-0E9C530534F5}" dt="2022-11-11T07:07:48.883" v="22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09096AF3-FA9F-4810-BB6D-0E9C530534F5}" dt="2022-11-11T07:07:48.883" v="22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CF00E64C-732C-42B0-A1B9-FBF1A8A2E5B8}" dt="2021-06-08T06:15:08.859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10C2DF98-CB24-4879-83F1-01FC24FA4F03}" dt="2022-05-23T04:57:27.031" v="19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5AB64E92-741F-4239-88BE-8575BF276ABB}"/>
    <pc:docChg chg="modMainMaster">
      <pc:chgData name="中内 晶" userId="59edc0d3-d9ca-4784-95e0-73664908644c" providerId="ADAL" clId="{5AB64E92-741F-4239-88BE-8575BF276ABB}" dt="2023-05-09T01:30:03.213" v="24" actId="20577"/>
      <pc:docMkLst>
        <pc:docMk/>
      </pc:docMkLst>
      <pc:sldMasterChg chg="modSp mod">
        <pc:chgData name="中内 晶" userId="59edc0d3-d9ca-4784-95e0-73664908644c" providerId="ADAL" clId="{5AB64E92-741F-4239-88BE-8575BF276ABB}" dt="2023-05-09T01:30:03.213" v="24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5AB64E92-741F-4239-88BE-8575BF276ABB}" dt="2023-05-09T01:30:03.213" v="24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E3C34654-D1C0-4AEC-A851-2C055AAFBA9E}" dt="2021-11-26T02:44:18.703" v="25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84</a:t>
            </a:r>
            <a:r>
              <a:rPr kumimoji="1" lang="ja-JP" altLang="en-US" sz="2000" b="0" i="0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ｔｈ</a:t>
            </a:r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0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JSAP Autumn </a:t>
            </a:r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Meeting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中内 晶</cp:lastModifiedBy>
  <cp:revision>5</cp:revision>
  <dcterms:created xsi:type="dcterms:W3CDTF">2020-07-20T05:13:41Z</dcterms:created>
  <dcterms:modified xsi:type="dcterms:W3CDTF">2023-05-09T01:30:06Z</dcterms:modified>
</cp:coreProperties>
</file>