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田 真理" userId="64ade27d-7a8a-49b1-bceb-978c467eec15" providerId="ADAL" clId="{C646F909-34BC-40AF-BE6D-40C685F4ECE4}"/>
    <pc:docChg chg="modMainMaster">
      <pc:chgData name="塩田 真理" userId="64ade27d-7a8a-49b1-bceb-978c467eec15" providerId="ADAL" clId="{C646F909-34BC-40AF-BE6D-40C685F4ECE4}" dt="2025-01-28T00:16:20.684" v="28" actId="20577"/>
      <pc:docMkLst>
        <pc:docMk/>
      </pc:docMkLst>
      <pc:sldMasterChg chg="modSp mod">
        <pc:chgData name="塩田 真理" userId="64ade27d-7a8a-49b1-bceb-978c467eec15" providerId="ADAL" clId="{C646F909-34BC-40AF-BE6D-40C685F4ECE4}" dt="2025-01-28T00:16:20.684" v="28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C646F909-34BC-40AF-BE6D-40C685F4ECE4}" dt="2025-01-28T00:16:20.684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82129E03-5266-44BE-B568-B1C8B02BC732}"/>
    <pc:docChg chg="modMainMaster">
      <pc:chgData name="塩田 真理" userId="64ade27d-7a8a-49b1-bceb-978c467eec15" providerId="ADAL" clId="{82129E03-5266-44BE-B568-B1C8B02BC732}" dt="2024-06-14T06:49:44.782" v="21" actId="20577"/>
      <pc:docMkLst>
        <pc:docMk/>
      </pc:docMkLst>
      <pc:sldMasterChg chg="modSp mod">
        <pc:chgData name="塩田 真理" userId="64ade27d-7a8a-49b1-bceb-978c467eec15" providerId="ADAL" clId="{82129E03-5266-44BE-B568-B1C8B02BC732}" dt="2024-06-14T06:49:44.782" v="21" actId="20577"/>
        <pc:sldMasterMkLst>
          <pc:docMk/>
          <pc:sldMasterMk cId="2175307164" sldId="2147483648"/>
        </pc:sldMasterMkLst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</pc:sldMasterChg>
    </pc:docChg>
  </pc:docChgLst>
  <pc:docChgLst>
    <pc:chgData name="塩田 真理" userId="64ade27d-7a8a-49b1-bceb-978c467eec15" providerId="ADAL" clId="{BDE3F7F8-9E7E-43E6-A24F-2811E3902B3D}"/>
    <pc:docChg chg="custSel modMainMaster">
      <pc:chgData name="塩田 真理" userId="64ade27d-7a8a-49b1-bceb-978c467eec15" providerId="ADAL" clId="{BDE3F7F8-9E7E-43E6-A24F-2811E3902B3D}" dt="2023-11-08T01:41:57.792" v="42" actId="478"/>
      <pc:docMkLst>
        <pc:docMk/>
      </pc:docMkLst>
      <pc:sldMasterChg chg="addSp delSp modSp mod">
        <pc:chgData name="塩田 真理" userId="64ade27d-7a8a-49b1-bceb-978c467eec15" providerId="ADAL" clId="{BDE3F7F8-9E7E-43E6-A24F-2811E3902B3D}" dt="2023-11-08T01:41:57.792" v="42" actId="478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5AB64E92-741F-4239-88BE-8575BF276ABB}"/>
    <pc:docChg chg="modMainMaster">
      <pc:chgData name="中内 晶" userId="59edc0d3-d9ca-4784-95e0-73664908644c" providerId="ADAL" clId="{5AB64E92-741F-4239-88BE-8575BF276ABB}" dt="2023-05-09T01:30:03.213" v="24" actId="20577"/>
      <pc:docMkLst>
        <pc:docMk/>
      </pc:docMkLst>
      <pc:sldMasterChg chg="modSp mod">
        <pc:chgData name="中内 晶" userId="59edc0d3-d9ca-4784-95e0-73664908644c" providerId="ADAL" clId="{5AB64E92-741F-4239-88BE-8575BF276ABB}" dt="2023-05-09T01:30:03.213" v="24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72nd JSAP Spring Meeting 2025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5</cp:revision>
  <dcterms:created xsi:type="dcterms:W3CDTF">2020-07-20T05:13:41Z</dcterms:created>
  <dcterms:modified xsi:type="dcterms:W3CDTF">2025-01-28T00:16:28Z</dcterms:modified>
</cp:coreProperties>
</file>