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BCCBBD-B21C-4FFB-9C27-4F6D335F08A1}" v="2" dt="2025-05-08T06:00:31.058"/>
  </p1510:revLst>
</p1510:revInfo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中内 晶" userId="59edc0d3-d9ca-4784-95e0-73664908644c" providerId="ADAL" clId="{A27E152F-2020-41BD-B583-AC99754CDC33}"/>
    <pc:docChg chg="custSel modSld">
      <pc:chgData name="中内 晶" userId="59edc0d3-d9ca-4784-95e0-73664908644c" providerId="ADAL" clId="{A27E152F-2020-41BD-B583-AC99754CDC33}" dt="2025-02-13T05:22:28.379" v="101" actId="207"/>
      <pc:docMkLst>
        <pc:docMk/>
      </pc:docMkLst>
      <pc:sldChg chg="addSp delSp modSp mod setBg">
        <pc:chgData name="中内 晶" userId="59edc0d3-d9ca-4784-95e0-73664908644c" providerId="ADAL" clId="{A27E152F-2020-41BD-B583-AC99754CDC33}" dt="2025-02-13T05:22:28.379" v="101" actId="207"/>
        <pc:sldMkLst>
          <pc:docMk/>
          <pc:sldMk cId="926435890" sldId="258"/>
        </pc:sldMkLst>
        <pc:spChg chg="mod">
          <ac:chgData name="中内 晶" userId="59edc0d3-d9ca-4784-95e0-73664908644c" providerId="ADAL" clId="{A27E152F-2020-41BD-B583-AC99754CDC33}" dt="2025-02-13T05:22:28.379" v="101" actId="207"/>
          <ac:spMkLst>
            <pc:docMk/>
            <pc:sldMk cId="926435890" sldId="258"/>
            <ac:spMk id="9" creationId="{F1D1DCD1-A0BD-430A-A97D-1AD7D23E9E0C}"/>
          </ac:spMkLst>
        </pc:spChg>
        <pc:spChg chg="mod">
          <ac:chgData name="中内 晶" userId="59edc0d3-d9ca-4784-95e0-73664908644c" providerId="ADAL" clId="{A27E152F-2020-41BD-B583-AC99754CDC33}" dt="2025-02-13T05:22:28.379" v="101" actId="207"/>
          <ac:spMkLst>
            <pc:docMk/>
            <pc:sldMk cId="926435890" sldId="258"/>
            <ac:spMk id="10" creationId="{FF728F59-2328-41FE-A634-A92E9C9541F6}"/>
          </ac:spMkLst>
        </pc:spChg>
      </pc:sldChg>
    </pc:docChg>
  </pc:docChgLst>
  <pc:docChgLst>
    <pc:chgData name="中内 晶" userId="59edc0d3-d9ca-4784-95e0-73664908644c" providerId="ADAL" clId="{2963D785-9364-49FB-9DEE-2F4B775C3E50}"/>
    <pc:docChg chg="undo custSel modSld">
      <pc:chgData name="中内 晶" userId="59edc0d3-d9ca-4784-95e0-73664908644c" providerId="ADAL" clId="{2963D785-9364-49FB-9DEE-2F4B775C3E50}" dt="2024-01-18T01:53:44.832" v="7" actId="14100"/>
      <pc:docMkLst>
        <pc:docMk/>
      </pc:docMkLst>
      <pc:sldChg chg="addSp delSp modSp mod">
        <pc:chgData name="中内 晶" userId="59edc0d3-d9ca-4784-95e0-73664908644c" providerId="ADAL" clId="{2963D785-9364-49FB-9DEE-2F4B775C3E50}" dt="2024-01-18T01:53:44.832" v="7" actId="14100"/>
        <pc:sldMkLst>
          <pc:docMk/>
          <pc:sldMk cId="926435890" sldId="258"/>
        </pc:sldMkLst>
      </pc:sldChg>
    </pc:docChg>
  </pc:docChgLst>
  <pc:docChgLst>
    <pc:chgData name="中内 晶" userId="59edc0d3-d9ca-4784-95e0-73664908644c" providerId="ADAL" clId="{661C7A10-0E73-48BF-985D-D3A2BEA6E5B3}"/>
    <pc:docChg chg="custSel modSld">
      <pc:chgData name="中内 晶" userId="59edc0d3-d9ca-4784-95e0-73664908644c" providerId="ADAL" clId="{661C7A10-0E73-48BF-985D-D3A2BEA6E5B3}" dt="2023-11-29T01:32:52.695" v="9" actId="478"/>
      <pc:docMkLst>
        <pc:docMk/>
      </pc:docMkLst>
      <pc:sldChg chg="addSp delSp modSp mod">
        <pc:chgData name="中内 晶" userId="59edc0d3-d9ca-4784-95e0-73664908644c" providerId="ADAL" clId="{661C7A10-0E73-48BF-985D-D3A2BEA6E5B3}" dt="2023-11-29T01:32:52.695" v="9" actId="478"/>
        <pc:sldMkLst>
          <pc:docMk/>
          <pc:sldMk cId="926435890" sldId="258"/>
        </pc:sldMkLst>
      </pc:sldChg>
    </pc:docChg>
  </pc:docChgLst>
  <pc:docChgLst>
    <pc:chgData name="塩田 真理" userId="64ade27d-7a8a-49b1-bceb-978c467eec15" providerId="ADAL" clId="{92BCCBBD-B21C-4FFB-9C27-4F6D335F08A1}"/>
    <pc:docChg chg="modSld">
      <pc:chgData name="塩田 真理" userId="64ade27d-7a8a-49b1-bceb-978c467eec15" providerId="ADAL" clId="{92BCCBBD-B21C-4FFB-9C27-4F6D335F08A1}" dt="2025-05-08T06:01:22.171" v="15" actId="207"/>
      <pc:docMkLst>
        <pc:docMk/>
      </pc:docMkLst>
      <pc:sldChg chg="addSp delSp modSp mod">
        <pc:chgData name="塩田 真理" userId="64ade27d-7a8a-49b1-bceb-978c467eec15" providerId="ADAL" clId="{92BCCBBD-B21C-4FFB-9C27-4F6D335F08A1}" dt="2025-05-08T06:01:22.171" v="15" actId="207"/>
        <pc:sldMkLst>
          <pc:docMk/>
          <pc:sldMk cId="926435890" sldId="258"/>
        </pc:sldMkLst>
        <pc:spChg chg="mod">
          <ac:chgData name="塩田 真理" userId="64ade27d-7a8a-49b1-bceb-978c467eec15" providerId="ADAL" clId="{92BCCBBD-B21C-4FFB-9C27-4F6D335F08A1}" dt="2025-05-08T06:01:22.171" v="15" actId="207"/>
          <ac:spMkLst>
            <pc:docMk/>
            <pc:sldMk cId="926435890" sldId="258"/>
            <ac:spMk id="9" creationId="{F1D1DCD1-A0BD-430A-A97D-1AD7D23E9E0C}"/>
          </ac:spMkLst>
        </pc:spChg>
        <pc:spChg chg="mod">
          <ac:chgData name="塩田 真理" userId="64ade27d-7a8a-49b1-bceb-978c467eec15" providerId="ADAL" clId="{92BCCBBD-B21C-4FFB-9C27-4F6D335F08A1}" dt="2025-05-08T06:01:22.171" v="15" actId="207"/>
          <ac:spMkLst>
            <pc:docMk/>
            <pc:sldMk cId="926435890" sldId="258"/>
            <ac:spMk id="10" creationId="{FF728F59-2328-41FE-A634-A92E9C9541F6}"/>
          </ac:spMkLst>
        </pc:spChg>
        <pc:picChg chg="add mod">
          <ac:chgData name="塩田 真理" userId="64ade27d-7a8a-49b1-bceb-978c467eec15" providerId="ADAL" clId="{92BCCBBD-B21C-4FFB-9C27-4F6D335F08A1}" dt="2025-05-08T06:00:54.189" v="13" actId="1035"/>
          <ac:picMkLst>
            <pc:docMk/>
            <pc:sldMk cId="926435890" sldId="258"/>
            <ac:picMk id="3" creationId="{806294F4-1887-F7FA-2DCA-9816272C2678}"/>
          </ac:picMkLst>
        </pc:picChg>
        <pc:picChg chg="del">
          <ac:chgData name="塩田 真理" userId="64ade27d-7a8a-49b1-bceb-978c467eec15" providerId="ADAL" clId="{92BCCBBD-B21C-4FFB-9C27-4F6D335F08A1}" dt="2025-05-08T06:00:02.173" v="0" actId="478"/>
          <ac:picMkLst>
            <pc:docMk/>
            <pc:sldMk cId="926435890" sldId="258"/>
            <ac:picMk id="1026" creationId="{98ABAEC2-F178-4986-94CE-FC03A888F2ED}"/>
          </ac:picMkLst>
        </pc:picChg>
      </pc:sldChg>
    </pc:docChg>
  </pc:docChgLst>
  <pc:docChgLst>
    <pc:chgData name="中内 晶" userId="59edc0d3-d9ca-4784-95e0-73664908644c" providerId="ADAL" clId="{142BB22A-3540-462A-9E81-11B41A35F376}"/>
    <pc:docChg chg="custSel modSld">
      <pc:chgData name="中内 晶" userId="59edc0d3-d9ca-4784-95e0-73664908644c" providerId="ADAL" clId="{142BB22A-3540-462A-9E81-11B41A35F376}" dt="2023-11-28T06:38:16.164" v="118" actId="207"/>
      <pc:docMkLst>
        <pc:docMk/>
      </pc:docMkLst>
      <pc:sldChg chg="addSp delSp modSp mod setBg">
        <pc:chgData name="中内 晶" userId="59edc0d3-d9ca-4784-95e0-73664908644c" providerId="ADAL" clId="{142BB22A-3540-462A-9E81-11B41A35F376}" dt="2023-11-28T06:38:16.164" v="118" actId="207"/>
        <pc:sldMkLst>
          <pc:docMk/>
          <pc:sldMk cId="926435890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3</Words>
  <Application>Microsoft Office PowerPoint</Application>
  <PresentationFormat>ワイド画面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KaiTi</vt:lpstr>
      <vt:lpstr>木漏れ日ゴシックP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中内 晶</dc:creator>
  <cp:lastModifiedBy>塩田 真理</cp:lastModifiedBy>
  <cp:revision>9</cp:revision>
  <dcterms:created xsi:type="dcterms:W3CDTF">2020-07-20T05:33:30Z</dcterms:created>
  <dcterms:modified xsi:type="dcterms:W3CDTF">2025-05-08T06:01:27Z</dcterms:modified>
</cp:coreProperties>
</file>